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94D44B-C9F2-4BB6-95DD-9EC4312F87A8}"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2034494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4D44B-C9F2-4BB6-95DD-9EC4312F87A8}"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2471213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4D44B-C9F2-4BB6-95DD-9EC4312F87A8}"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09FFC8E-86B8-4915-B611-AC24C4A73F6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278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394D44B-C9F2-4BB6-95DD-9EC4312F87A8}"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387378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394D44B-C9F2-4BB6-95DD-9EC4312F87A8}"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09FFC8E-86B8-4915-B611-AC24C4A73F6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28557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394D44B-C9F2-4BB6-95DD-9EC4312F87A8}"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2615776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4D44B-C9F2-4BB6-95DD-9EC4312F87A8}"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1473919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4D44B-C9F2-4BB6-95DD-9EC4312F87A8}"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3329310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4D44B-C9F2-4BB6-95DD-9EC4312F87A8}"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761175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4D44B-C9F2-4BB6-95DD-9EC4312F87A8}"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14549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94D44B-C9F2-4BB6-95DD-9EC4312F87A8}"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2253854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94D44B-C9F2-4BB6-95DD-9EC4312F87A8}" type="datetimeFigureOut">
              <a:rPr lang="en-IN" smtClean="0"/>
              <a:t>19-12-2022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3429347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94D44B-C9F2-4BB6-95DD-9EC4312F87A8}" type="datetimeFigureOut">
              <a:rPr lang="en-IN" smtClean="0"/>
              <a:t>19-12-2022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8056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94D44B-C9F2-4BB6-95DD-9EC4312F87A8}" type="datetimeFigureOut">
              <a:rPr lang="en-IN" smtClean="0"/>
              <a:t>19-12-2022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212839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94D44B-C9F2-4BB6-95DD-9EC4312F87A8}"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30985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94D44B-C9F2-4BB6-95DD-9EC4312F87A8}"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95217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394D44B-C9F2-4BB6-95DD-9EC4312F87A8}" type="datetimeFigureOut">
              <a:rPr lang="en-IN" smtClean="0"/>
              <a:t>19-12-2022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09FFC8E-86B8-4915-B611-AC24C4A73F68}" type="slidenum">
              <a:rPr lang="en-IN" smtClean="0"/>
              <a:t>‹#›</a:t>
            </a:fld>
            <a:endParaRPr lang="en-IN"/>
          </a:p>
        </p:txBody>
      </p:sp>
    </p:spTree>
    <p:extLst>
      <p:ext uri="{BB962C8B-B14F-4D97-AF65-F5344CB8AC3E}">
        <p14:creationId xmlns:p14="http://schemas.microsoft.com/office/powerpoint/2010/main" val="3393022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F1E1-0BE4-4F6B-BE42-15A6C8442D6A}"/>
              </a:ext>
            </a:extLst>
          </p:cNvPr>
          <p:cNvSpPr>
            <a:spLocks noGrp="1"/>
          </p:cNvSpPr>
          <p:nvPr>
            <p:ph type="ctrTitle"/>
          </p:nvPr>
        </p:nvSpPr>
        <p:spPr/>
        <p:txBody>
          <a:bodyPr/>
          <a:lstStyle/>
          <a:p>
            <a:r>
              <a:rPr lang="en-US" dirty="0"/>
              <a:t>GIT Installation</a:t>
            </a:r>
            <a:endParaRPr lang="en-IN" dirty="0"/>
          </a:p>
        </p:txBody>
      </p:sp>
      <p:sp>
        <p:nvSpPr>
          <p:cNvPr id="3" name="Subtitle 2">
            <a:extLst>
              <a:ext uri="{FF2B5EF4-FFF2-40B4-BE49-F238E27FC236}">
                <a16:creationId xmlns:a16="http://schemas.microsoft.com/office/drawing/2014/main" id="{6B0EF7E6-4C94-4D94-B380-C2446703B579}"/>
              </a:ext>
            </a:extLst>
          </p:cNvPr>
          <p:cNvSpPr>
            <a:spLocks noGrp="1"/>
          </p:cNvSpPr>
          <p:nvPr>
            <p:ph type="subTitle" idx="1"/>
          </p:nvPr>
        </p:nvSpPr>
        <p:spPr/>
        <p:txBody>
          <a:bodyPr/>
          <a:lstStyle/>
          <a:p>
            <a:r>
              <a:rPr lang="en-US" dirty="0"/>
              <a:t>With Basic Commands</a:t>
            </a:r>
            <a:endParaRPr lang="en-IN" dirty="0"/>
          </a:p>
        </p:txBody>
      </p:sp>
    </p:spTree>
    <p:extLst>
      <p:ext uri="{BB962C8B-B14F-4D97-AF65-F5344CB8AC3E}">
        <p14:creationId xmlns:p14="http://schemas.microsoft.com/office/powerpoint/2010/main" val="292557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169980"/>
            <a:ext cx="9853365" cy="506965"/>
          </a:xfrm>
        </p:spPr>
        <p:txBody>
          <a:bodyPr>
            <a:normAutofit/>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want to know the various commands in GIT, type git help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17D5FDB-C2EA-4257-A21E-67E64D44CFC0}"/>
              </a:ext>
            </a:extLst>
          </p:cNvPr>
          <p:cNvPicPr>
            <a:picLocks noChangeAspect="1"/>
          </p:cNvPicPr>
          <p:nvPr/>
        </p:nvPicPr>
        <p:blipFill rotWithShape="1">
          <a:blip r:embed="rId2"/>
          <a:srcRect l="31164" r="7962" b="4466"/>
          <a:stretch/>
        </p:blipFill>
        <p:spPr>
          <a:xfrm>
            <a:off x="1811046" y="754602"/>
            <a:ext cx="7661428" cy="5335480"/>
          </a:xfrm>
          <a:prstGeom prst="rect">
            <a:avLst/>
          </a:prstGeom>
        </p:spPr>
      </p:pic>
    </p:spTree>
    <p:extLst>
      <p:ext uri="{BB962C8B-B14F-4D97-AF65-F5344CB8AC3E}">
        <p14:creationId xmlns:p14="http://schemas.microsoft.com/office/powerpoint/2010/main" val="345747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169980"/>
            <a:ext cx="9853365" cy="506965"/>
          </a:xfrm>
        </p:spPr>
        <p:txBody>
          <a:bodyPr>
            <a:normAutofit/>
          </a:bodyPr>
          <a:lstStyle/>
          <a:p>
            <a:pPr>
              <a:lnSpc>
                <a:spcPct val="115000"/>
              </a:lnSpc>
              <a:spcAft>
                <a:spcPts val="1000"/>
              </a:spcAft>
              <a:tabLst>
                <a:tab pos="116205"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know in detail about any command type git help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command_name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e.g. git help add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D7842F1-BDA0-4F77-AD71-EDC2AF5A8467}"/>
              </a:ext>
            </a:extLst>
          </p:cNvPr>
          <p:cNvPicPr>
            <a:picLocks noChangeAspect="1"/>
          </p:cNvPicPr>
          <p:nvPr/>
        </p:nvPicPr>
        <p:blipFill>
          <a:blip r:embed="rId2"/>
          <a:stretch>
            <a:fillRect/>
          </a:stretch>
        </p:blipFill>
        <p:spPr>
          <a:xfrm>
            <a:off x="1677878" y="754602"/>
            <a:ext cx="9746835" cy="5264458"/>
          </a:xfrm>
          <a:prstGeom prst="rect">
            <a:avLst/>
          </a:prstGeom>
        </p:spPr>
      </p:pic>
    </p:spTree>
    <p:extLst>
      <p:ext uri="{BB962C8B-B14F-4D97-AF65-F5344CB8AC3E}">
        <p14:creationId xmlns:p14="http://schemas.microsoft.com/office/powerpoint/2010/main" val="759253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LINUX</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9" y="5859261"/>
            <a:ext cx="8915400" cy="817685"/>
          </a:xfrm>
        </p:spPr>
        <p:txBody>
          <a:bodyPr/>
          <a:lstStyle/>
          <a:p>
            <a:r>
              <a:rPr lang="en-US" dirty="0"/>
              <a:t>We can download and install Git from the above website for Linux environment</a:t>
            </a:r>
            <a:endParaRPr lang="en-IN" dirty="0"/>
          </a:p>
        </p:txBody>
      </p:sp>
      <p:pic>
        <p:nvPicPr>
          <p:cNvPr id="4" name="Picture 3">
            <a:extLst>
              <a:ext uri="{FF2B5EF4-FFF2-40B4-BE49-F238E27FC236}">
                <a16:creationId xmlns:a16="http://schemas.microsoft.com/office/drawing/2014/main" id="{750B3F42-8369-43BD-A6CF-53315CB6FAE7}"/>
              </a:ext>
            </a:extLst>
          </p:cNvPr>
          <p:cNvPicPr>
            <a:picLocks noChangeAspect="1"/>
          </p:cNvPicPr>
          <p:nvPr/>
        </p:nvPicPr>
        <p:blipFill>
          <a:blip r:embed="rId2" cstate="print"/>
          <a:srcRect t="4330" b="3875"/>
          <a:stretch>
            <a:fillRect/>
          </a:stretch>
        </p:blipFill>
        <p:spPr>
          <a:xfrm>
            <a:off x="1677879" y="689325"/>
            <a:ext cx="9126245" cy="5169936"/>
          </a:xfrm>
          <a:prstGeom prst="rect">
            <a:avLst/>
          </a:prstGeom>
          <a:noFill/>
          <a:ln w="9525">
            <a:noFill/>
            <a:miter lim="800000"/>
            <a:headEnd/>
            <a:tailEnd/>
          </a:ln>
        </p:spPr>
      </p:pic>
    </p:spTree>
    <p:extLst>
      <p:ext uri="{BB962C8B-B14F-4D97-AF65-F5344CB8AC3E}">
        <p14:creationId xmlns:p14="http://schemas.microsoft.com/office/powerpoint/2010/main" val="349062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We can type download git from google.com and click on the first link Git SCM</a:t>
            </a:r>
            <a:endParaRPr lang="en-IN" b="1" dirty="0"/>
          </a:p>
        </p:txBody>
      </p:sp>
      <p:pic>
        <p:nvPicPr>
          <p:cNvPr id="7" name="Picture 6">
            <a:extLst>
              <a:ext uri="{FF2B5EF4-FFF2-40B4-BE49-F238E27FC236}">
                <a16:creationId xmlns:a16="http://schemas.microsoft.com/office/drawing/2014/main" id="{54C6663F-AE0D-4BFF-8FCA-E2114638683C}"/>
              </a:ext>
            </a:extLst>
          </p:cNvPr>
          <p:cNvPicPr>
            <a:picLocks noChangeAspect="1"/>
          </p:cNvPicPr>
          <p:nvPr/>
        </p:nvPicPr>
        <p:blipFill>
          <a:blip r:embed="rId2"/>
          <a:stretch>
            <a:fillRect/>
          </a:stretch>
        </p:blipFill>
        <p:spPr>
          <a:xfrm>
            <a:off x="1571348" y="487389"/>
            <a:ext cx="9410330" cy="5144610"/>
          </a:xfrm>
          <a:prstGeom prst="rect">
            <a:avLst/>
          </a:prstGeom>
        </p:spPr>
      </p:pic>
    </p:spTree>
    <p:extLst>
      <p:ext uri="{BB962C8B-B14F-4D97-AF65-F5344CB8AC3E}">
        <p14:creationId xmlns:p14="http://schemas.microsoft.com/office/powerpoint/2010/main" val="2404545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Select the Git software for the required OS.</a:t>
            </a:r>
            <a:endParaRPr lang="en-IN" b="1" dirty="0"/>
          </a:p>
        </p:txBody>
      </p:sp>
      <p:pic>
        <p:nvPicPr>
          <p:cNvPr id="5" name="Picture 4">
            <a:extLst>
              <a:ext uri="{FF2B5EF4-FFF2-40B4-BE49-F238E27FC236}">
                <a16:creationId xmlns:a16="http://schemas.microsoft.com/office/drawing/2014/main" id="{4E48B755-00D1-42E2-ABAF-9798EE9FAED9}"/>
              </a:ext>
            </a:extLst>
          </p:cNvPr>
          <p:cNvPicPr>
            <a:picLocks noChangeAspect="1"/>
          </p:cNvPicPr>
          <p:nvPr/>
        </p:nvPicPr>
        <p:blipFill>
          <a:blip r:embed="rId2"/>
          <a:stretch>
            <a:fillRect/>
          </a:stretch>
        </p:blipFill>
        <p:spPr>
          <a:xfrm>
            <a:off x="1664632" y="440781"/>
            <a:ext cx="9666796" cy="5437573"/>
          </a:xfrm>
          <a:prstGeom prst="rect">
            <a:avLst/>
          </a:prstGeom>
        </p:spPr>
      </p:pic>
    </p:spTree>
    <p:extLst>
      <p:ext uri="{BB962C8B-B14F-4D97-AF65-F5344CB8AC3E}">
        <p14:creationId xmlns:p14="http://schemas.microsoft.com/office/powerpoint/2010/main" val="3156340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Install the Git software downloaded.</a:t>
            </a:r>
            <a:endParaRPr lang="en-IN" b="1" dirty="0"/>
          </a:p>
        </p:txBody>
      </p:sp>
      <p:pic>
        <p:nvPicPr>
          <p:cNvPr id="6" name="Picture 5">
            <a:extLst>
              <a:ext uri="{FF2B5EF4-FFF2-40B4-BE49-F238E27FC236}">
                <a16:creationId xmlns:a16="http://schemas.microsoft.com/office/drawing/2014/main" id="{321282DB-3EFB-452D-A2EB-16D32ABE317C}"/>
              </a:ext>
            </a:extLst>
          </p:cNvPr>
          <p:cNvPicPr>
            <a:picLocks noChangeAspect="1"/>
          </p:cNvPicPr>
          <p:nvPr/>
        </p:nvPicPr>
        <p:blipFill>
          <a:blip r:embed="rId2"/>
          <a:stretch>
            <a:fillRect/>
          </a:stretch>
        </p:blipFill>
        <p:spPr>
          <a:xfrm>
            <a:off x="1677878" y="508303"/>
            <a:ext cx="9746835" cy="5541002"/>
          </a:xfrm>
          <a:prstGeom prst="rect">
            <a:avLst/>
          </a:prstGeom>
        </p:spPr>
      </p:pic>
    </p:spTree>
    <p:extLst>
      <p:ext uri="{BB962C8B-B14F-4D97-AF65-F5344CB8AC3E}">
        <p14:creationId xmlns:p14="http://schemas.microsoft.com/office/powerpoint/2010/main" val="367072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While installing select the option Use Git from Git Bash only option and click Next.</a:t>
            </a:r>
            <a:endParaRPr lang="en-IN" b="1" dirty="0"/>
          </a:p>
        </p:txBody>
      </p:sp>
      <p:pic>
        <p:nvPicPr>
          <p:cNvPr id="5" name="Picture 4">
            <a:extLst>
              <a:ext uri="{FF2B5EF4-FFF2-40B4-BE49-F238E27FC236}">
                <a16:creationId xmlns:a16="http://schemas.microsoft.com/office/drawing/2014/main" id="{A7BCD788-958D-47D2-9FF5-22ACE0111D7B}"/>
              </a:ext>
            </a:extLst>
          </p:cNvPr>
          <p:cNvPicPr>
            <a:picLocks noChangeAspect="1"/>
          </p:cNvPicPr>
          <p:nvPr/>
        </p:nvPicPr>
        <p:blipFill rotWithShape="1">
          <a:blip r:embed="rId2" cstate="print"/>
          <a:srcRect t="24475" r="30000" b="20622"/>
          <a:stretch/>
        </p:blipFill>
        <p:spPr>
          <a:xfrm>
            <a:off x="1746975" y="754602"/>
            <a:ext cx="9225823" cy="4616388"/>
          </a:xfrm>
          <a:prstGeom prst="rect">
            <a:avLst/>
          </a:prstGeom>
          <a:noFill/>
          <a:ln w="9525">
            <a:noFill/>
            <a:miter lim="800000"/>
            <a:headEnd/>
            <a:tailEnd/>
          </a:ln>
        </p:spPr>
      </p:pic>
    </p:spTree>
    <p:extLst>
      <p:ext uri="{BB962C8B-B14F-4D97-AF65-F5344CB8AC3E}">
        <p14:creationId xmlns:p14="http://schemas.microsoft.com/office/powerpoint/2010/main" val="2044859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In the start, you will now find the Git Bash after successful installation.</a:t>
            </a:r>
            <a:endParaRPr lang="en-IN" b="1" dirty="0"/>
          </a:p>
        </p:txBody>
      </p:sp>
      <p:pic>
        <p:nvPicPr>
          <p:cNvPr id="6" name="Picture 5">
            <a:extLst>
              <a:ext uri="{FF2B5EF4-FFF2-40B4-BE49-F238E27FC236}">
                <a16:creationId xmlns:a16="http://schemas.microsoft.com/office/drawing/2014/main" id="{7B33CF99-C60D-4EC7-92EB-DCD2D501A688}"/>
              </a:ext>
            </a:extLst>
          </p:cNvPr>
          <p:cNvPicPr>
            <a:picLocks noChangeAspect="1"/>
          </p:cNvPicPr>
          <p:nvPr/>
        </p:nvPicPr>
        <p:blipFill>
          <a:blip r:embed="rId2" cstate="print"/>
          <a:srcRect l="257" t="17664" r="30013" b="679"/>
          <a:stretch>
            <a:fillRect/>
          </a:stretch>
        </p:blipFill>
        <p:spPr>
          <a:xfrm>
            <a:off x="2001779" y="754602"/>
            <a:ext cx="8944388" cy="5157926"/>
          </a:xfrm>
          <a:prstGeom prst="rect">
            <a:avLst/>
          </a:prstGeom>
          <a:noFill/>
          <a:ln w="9525">
            <a:noFill/>
            <a:miter lim="800000"/>
            <a:headEnd/>
            <a:tailEnd/>
          </a:ln>
        </p:spPr>
      </p:pic>
    </p:spTree>
    <p:extLst>
      <p:ext uri="{BB962C8B-B14F-4D97-AF65-F5344CB8AC3E}">
        <p14:creationId xmlns:p14="http://schemas.microsoft.com/office/powerpoint/2010/main" val="408582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Follow this command to know the version of Git.</a:t>
            </a:r>
            <a:endParaRPr lang="en-IN" b="1" dirty="0"/>
          </a:p>
        </p:txBody>
      </p:sp>
      <p:pic>
        <p:nvPicPr>
          <p:cNvPr id="5" name="Picture 4">
            <a:extLst>
              <a:ext uri="{FF2B5EF4-FFF2-40B4-BE49-F238E27FC236}">
                <a16:creationId xmlns:a16="http://schemas.microsoft.com/office/drawing/2014/main" id="{89B9CF88-09D4-4A23-A7BE-D57A4C9CB913}"/>
              </a:ext>
            </a:extLst>
          </p:cNvPr>
          <p:cNvPicPr>
            <a:picLocks noChangeAspect="1"/>
          </p:cNvPicPr>
          <p:nvPr/>
        </p:nvPicPr>
        <p:blipFill rotWithShape="1">
          <a:blip r:embed="rId2"/>
          <a:srcRect l="6262" t="11909" r="53180" b="46020"/>
          <a:stretch/>
        </p:blipFill>
        <p:spPr>
          <a:xfrm>
            <a:off x="1677877" y="754601"/>
            <a:ext cx="8504809" cy="5175681"/>
          </a:xfrm>
          <a:prstGeom prst="rect">
            <a:avLst/>
          </a:prstGeom>
        </p:spPr>
      </p:pic>
    </p:spTree>
    <p:extLst>
      <p:ext uri="{BB962C8B-B14F-4D97-AF65-F5344CB8AC3E}">
        <p14:creationId xmlns:p14="http://schemas.microsoft.com/office/powerpoint/2010/main" val="2072138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4829452"/>
            <a:ext cx="9853365" cy="1847494"/>
          </a:xfrm>
        </p:spPr>
        <p:txBody>
          <a:bodyPr>
            <a:normAutofit lnSpcReduction="10000"/>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CAN CONFIGURE OUR NAME AND EMAIL IN GIT,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personal computer it is not required to configure but in corporate company we have to configure user information in GIT as we will have random value in the user name as GIT will be installed in several machines and it will be using the machine ID, we will not be able to understand who has performed changes with random id, so better configure.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70F35CF-AF0A-459D-B4AB-2026760518C3}"/>
              </a:ext>
            </a:extLst>
          </p:cNvPr>
          <p:cNvPicPr>
            <a:picLocks noChangeAspect="1"/>
          </p:cNvPicPr>
          <p:nvPr/>
        </p:nvPicPr>
        <p:blipFill rotWithShape="1">
          <a:blip r:embed="rId2"/>
          <a:srcRect l="46164" t="14498" r="7889" b="15470"/>
          <a:stretch/>
        </p:blipFill>
        <p:spPr>
          <a:xfrm>
            <a:off x="1748901" y="754602"/>
            <a:ext cx="6684886" cy="3977196"/>
          </a:xfrm>
          <a:prstGeom prst="rect">
            <a:avLst/>
          </a:prstGeom>
        </p:spPr>
      </p:pic>
    </p:spTree>
    <p:extLst>
      <p:ext uri="{BB962C8B-B14F-4D97-AF65-F5344CB8AC3E}">
        <p14:creationId xmlns:p14="http://schemas.microsoft.com/office/powerpoint/2010/main" val="97584026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32</TotalTime>
  <Words>252</Words>
  <Application>Microsoft Office PowerPoint</Application>
  <PresentationFormat>Widescreen</PresentationFormat>
  <Paragraphs>23</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Wisp</vt:lpstr>
      <vt:lpstr>GIT Installation</vt:lpstr>
      <vt:lpstr>INSTALLING GIT IN LINUX </vt:lpstr>
      <vt:lpstr>INSTALLING GIT IN WINDOWS </vt:lpstr>
      <vt:lpstr>INSTALLING GIT IN WINDOWS </vt:lpstr>
      <vt:lpstr>INSTALLING GIT IN WINDOWS </vt:lpstr>
      <vt:lpstr>INSTALLING GIT IN WINDOWS </vt:lpstr>
      <vt:lpstr>INSTALLING GIT IN WINDOWS </vt:lpstr>
      <vt:lpstr>INSTALLING GIT IN WINDOWS </vt:lpstr>
      <vt:lpstr>INSTALLING GIT IN WINDOWS </vt:lpstr>
      <vt:lpstr>INSTALLING GIT IN WINDOWS </vt:lpstr>
      <vt:lpstr>INSTALLING GIT IN WINDOWS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Installation</dc:title>
  <dc:creator>Madhu</dc:creator>
  <cp:lastModifiedBy>Unknown User</cp:lastModifiedBy>
  <cp:revision>2</cp:revision>
  <dcterms:created xsi:type="dcterms:W3CDTF">2022-03-29T10:24:44Z</dcterms:created>
  <dcterms:modified xsi:type="dcterms:W3CDTF">2022-12-19T10:28:08Z</dcterms:modified>
</cp:coreProperties>
</file>